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270" r:id="rId6"/>
    <p:sldId id="265" r:id="rId7"/>
    <p:sldId id="258" r:id="rId8"/>
    <p:sldId id="272" r:id="rId9"/>
    <p:sldId id="273" r:id="rId10"/>
    <p:sldId id="266" r:id="rId11"/>
    <p:sldId id="259" r:id="rId12"/>
    <p:sldId id="260" r:id="rId13"/>
    <p:sldId id="261" r:id="rId14"/>
    <p:sldId id="274" r:id="rId15"/>
    <p:sldId id="275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margins will be discussed in more detail with </a:t>
            </a:r>
            <a:r>
              <a:rPr lang="en-US" err="1"/>
              <a:t>laurens</a:t>
            </a:r>
            <a:r>
              <a:rPr lang="en-US"/>
              <a:t>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2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87519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/>
        </p:nvSpPr>
        <p:spPr>
          <a:xfrm>
            <a:off x="0" y="6139857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78584" y="6166533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70892" y="2052272"/>
            <a:ext cx="9144000" cy="369861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Presented by</a:t>
            </a:r>
            <a:r>
              <a:rPr lang="en-US" dirty="0"/>
              <a:t>: Hilliard Paige – Project Manager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In cooperation with</a:t>
            </a:r>
            <a:r>
              <a:rPr lang="en-US" dirty="0"/>
              <a:t>: Dr. Gary Yale, Lauren </a:t>
            </a:r>
            <a:r>
              <a:rPr lang="en-US" dirty="0" err="1"/>
              <a:t>Barthenheier</a:t>
            </a:r>
            <a:r>
              <a:rPr lang="en-US" dirty="0" smtClean="0"/>
              <a:t>, </a:t>
            </a:r>
            <a:r>
              <a:rPr lang="en-US" dirty="0"/>
              <a:t>Jason </a:t>
            </a:r>
            <a:r>
              <a:rPr lang="en-US" dirty="0" smtClean="0"/>
              <a:t>Hamburger, David </a:t>
            </a:r>
            <a:r>
              <a:rPr lang="en-US" dirty="0" err="1" smtClean="0"/>
              <a:t>Stockhouse</a:t>
            </a:r>
            <a:r>
              <a:rPr lang="en-US" dirty="0" smtClean="0"/>
              <a:t>, Steven Buck, and Chloe McClellan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r>
              <a:rPr lang="en-US" sz="2000" dirty="0" smtClean="0"/>
              <a:t>27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Arizona Space Grant Symposium</a:t>
            </a:r>
          </a:p>
          <a:p>
            <a:pPr>
              <a:lnSpc>
                <a:spcPct val="100000"/>
              </a:lnSpc>
            </a:pPr>
            <a:r>
              <a:rPr lang="en-US" sz="2000" dirty="0" err="1" smtClean="0"/>
              <a:t>Tuscon</a:t>
            </a:r>
            <a:r>
              <a:rPr lang="en-US" sz="2000" dirty="0" smtClean="0"/>
              <a:t>, </a:t>
            </a:r>
            <a:r>
              <a:rPr lang="en-US" sz="2000" dirty="0"/>
              <a:t>Arizona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April </a:t>
            </a:r>
            <a:r>
              <a:rPr lang="en-US" sz="2000" dirty="0" smtClean="0"/>
              <a:t>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/>
              <a:t>2018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185704"/>
            <a:ext cx="9144000" cy="10526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EagleSat</a:t>
            </a:r>
            <a:r>
              <a:rPr lang="en-US" dirty="0"/>
              <a:t> 2 – </a:t>
            </a:r>
            <a:r>
              <a:rPr lang="en-US" dirty="0" smtClean="0"/>
              <a:t>Program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1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&amp; finalize payload development</a:t>
            </a:r>
          </a:p>
          <a:p>
            <a:r>
              <a:rPr lang="en-US" dirty="0" smtClean="0"/>
              <a:t>Continue hardware procurement</a:t>
            </a:r>
          </a:p>
          <a:p>
            <a:r>
              <a:rPr lang="en-US" dirty="0" smtClean="0"/>
              <a:t>Long-term payload radiation testing</a:t>
            </a:r>
          </a:p>
          <a:p>
            <a:r>
              <a:rPr lang="en-US" dirty="0" smtClean="0"/>
              <a:t>Establish a working relationship with ASU Phoenix</a:t>
            </a:r>
          </a:p>
          <a:p>
            <a:r>
              <a:rPr lang="en-US" dirty="0" smtClean="0"/>
              <a:t>CDR</a:t>
            </a:r>
          </a:p>
          <a:p>
            <a:r>
              <a:rPr lang="en-US" dirty="0" smtClean="0"/>
              <a:t>CSLI Manifest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46" y="3261279"/>
            <a:ext cx="4044461" cy="2692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413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Gary Yale, ERAU</a:t>
            </a:r>
          </a:p>
          <a:p>
            <a:r>
              <a:rPr lang="en-US" dirty="0" smtClean="0"/>
              <a:t>Dr. Ronald Madler, ERAU</a:t>
            </a:r>
          </a:p>
          <a:p>
            <a:r>
              <a:rPr lang="en-US" dirty="0" smtClean="0"/>
              <a:t>Travis Imken, JPL</a:t>
            </a:r>
          </a:p>
          <a:p>
            <a:r>
              <a:rPr lang="en-US" dirty="0" smtClean="0"/>
              <a:t>Jim Weber, ERAU</a:t>
            </a:r>
          </a:p>
          <a:p>
            <a:r>
              <a:rPr lang="en-US" dirty="0" smtClean="0"/>
              <a:t>Jeff Hyatt, ERAU</a:t>
            </a:r>
          </a:p>
          <a:p>
            <a:r>
              <a:rPr lang="en-US" dirty="0" smtClean="0"/>
              <a:t>Arizona Space Grant</a:t>
            </a:r>
            <a:endParaRPr lang="en-US" dirty="0"/>
          </a:p>
          <a:p>
            <a:r>
              <a:rPr lang="en-US" dirty="0" smtClean="0"/>
              <a:t>NASA CSLI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46" y="1430947"/>
            <a:ext cx="5334000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2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Development on EagleSat 2 is progressing as planned with estimated completion in </a:t>
            </a:r>
            <a:r>
              <a:rPr lang="en-US" dirty="0" smtClean="0"/>
              <a:t>2019-2020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Support from Arizona Space Grant helps greatly in achieving our goals</a:t>
            </a:r>
          </a:p>
          <a:p>
            <a:pPr>
              <a:lnSpc>
                <a:spcPct val="150000"/>
              </a:lnSpc>
            </a:pPr>
            <a:r>
              <a:rPr lang="en-US" dirty="0"/>
              <a:t>Next Milestone: </a:t>
            </a:r>
            <a:r>
              <a:rPr lang="en-US" dirty="0" smtClean="0"/>
              <a:t>CDR, Fall 2018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Questions </a:t>
            </a:r>
            <a:r>
              <a:rPr lang="en-US" b="1" dirty="0"/>
              <a:t>/ Comments: paigeh@my.erau.edu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5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</a:t>
            </a:r>
            <a:r>
              <a:rPr lang="en-US" dirty="0" smtClean="0"/>
              <a:t>Overview</a:t>
            </a:r>
          </a:p>
          <a:p>
            <a:r>
              <a:rPr lang="en-US" dirty="0"/>
              <a:t>Current </a:t>
            </a:r>
            <a:r>
              <a:rPr lang="en-US" dirty="0" smtClean="0"/>
              <a:t>Configuration</a:t>
            </a:r>
            <a:endParaRPr lang="en-US" dirty="0"/>
          </a:p>
          <a:p>
            <a:r>
              <a:rPr lang="en-US" dirty="0" smtClean="0"/>
              <a:t>2017-2018 Developments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Upcoming Schedule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07" y="2708030"/>
            <a:ext cx="5660085" cy="3183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Scientific Goals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Spacecraft </a:t>
            </a:r>
            <a:r>
              <a:rPr lang="en-US" dirty="0"/>
              <a:t>– 3U CubeSat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SELECTED - 2018 NASA </a:t>
            </a:r>
            <a:r>
              <a:rPr lang="en-US" dirty="0"/>
              <a:t>CubeSat Launch </a:t>
            </a:r>
            <a:r>
              <a:rPr lang="en-US" dirty="0" smtClean="0"/>
              <a:t>Initiative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Designing </a:t>
            </a:r>
            <a:r>
              <a:rPr lang="en-US" dirty="0"/>
              <a:t>for ISS orbit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402-424 km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51.6 degree inclination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9" t="5219" r="31439"/>
          <a:stretch/>
        </p:blipFill>
        <p:spPr>
          <a:xfrm>
            <a:off x="9536252" y="1123722"/>
            <a:ext cx="2132586" cy="49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2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Overview: Deployment &amp; Activation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01" y="1164577"/>
            <a:ext cx="7933582" cy="46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Overview: Standard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25" y="1247775"/>
            <a:ext cx="9523133" cy="42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“Current”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/>
          <a:stretch/>
        </p:blipFill>
        <p:spPr>
          <a:xfrm>
            <a:off x="2036152" y="1142774"/>
            <a:ext cx="7458075" cy="488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581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and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Education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Strong</a:t>
            </a:r>
            <a:r>
              <a:rPr lang="en-US" dirty="0"/>
              <a:t>, achievable scientific goals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Commercially </a:t>
            </a:r>
            <a:r>
              <a:rPr lang="en-US" dirty="0"/>
              <a:t>available bus systems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Work </a:t>
            </a:r>
            <a:r>
              <a:rPr lang="en-US" dirty="0"/>
              <a:t>with teams, departments, and organizations both on and off campus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5" b="18846"/>
          <a:stretch/>
        </p:blipFill>
        <p:spPr>
          <a:xfrm>
            <a:off x="3025004" y="3578113"/>
            <a:ext cx="5817576" cy="231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059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Progress (</a:t>
            </a:r>
            <a:r>
              <a:rPr lang="en-US" dirty="0" smtClean="0"/>
              <a:t>last12 months)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4" y="1123723"/>
            <a:ext cx="5289684" cy="45824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Finalized design pre-PDR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Fielded comments from PDR, changed design where necessary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Applied to NASA CSLI </a:t>
            </a:r>
            <a:r>
              <a:rPr lang="en-US" sz="2400" dirty="0" smtClean="0">
                <a:sym typeface="Wingdings" panose="05000000000000000000" pitchFamily="2" charset="2"/>
              </a:rPr>
              <a:t> Accepted      3</a:t>
            </a:r>
            <a:r>
              <a:rPr lang="en-US" sz="2400" baseline="30000" dirty="0" smtClean="0">
                <a:sym typeface="Wingdings" panose="05000000000000000000" pitchFamily="2" charset="2"/>
              </a:rPr>
              <a:t>rd</a:t>
            </a:r>
            <a:r>
              <a:rPr lang="en-US" sz="2400" dirty="0" smtClean="0">
                <a:sym typeface="Wingdings" panose="05000000000000000000" pitchFamily="2" charset="2"/>
              </a:rPr>
              <a:t> out of 15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Finalized bus system desig</a:t>
            </a:r>
            <a:r>
              <a:rPr lang="en-US" sz="2400" dirty="0" smtClean="0"/>
              <a:t>n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Created working models of both payloads (developmental)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</a:t>
            </a:r>
            <a:r>
              <a:rPr lang="en-US" sz="2400" dirty="0" smtClean="0"/>
              <a:t>xtensive payload testing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5" y="3282105"/>
            <a:ext cx="296008" cy="296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82" y="1038007"/>
            <a:ext cx="2233979" cy="2233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66" y="3439660"/>
            <a:ext cx="3579133" cy="201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3" y="1350408"/>
            <a:ext cx="2866845" cy="16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Hardware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CRP PCB production </a:t>
            </a:r>
            <a:r>
              <a:rPr lang="en-US" dirty="0"/>
              <a:t>and </a:t>
            </a:r>
            <a:r>
              <a:rPr lang="en-US" dirty="0" smtClean="0"/>
              <a:t>tolerancing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LVDS </a:t>
            </a:r>
            <a:r>
              <a:rPr lang="en-US" dirty="0" smtClean="0"/>
              <a:t>interface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Reflow oven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TVAC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Schedule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Curre</a:t>
            </a:r>
            <a:r>
              <a:rPr lang="en-US" dirty="0" smtClean="0"/>
              <a:t>ntly behind schedule 1-2 weeks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Looking to make up some time over summe</a:t>
            </a:r>
            <a:r>
              <a:rPr lang="en-US" dirty="0"/>
              <a:t>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Programmatic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Funding constraints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Student turnaround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Misc.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80" y="1123722"/>
            <a:ext cx="5200051" cy="2925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415691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RHCWVWTZRMYC-44-1341</_dlc_DocId>
    <_dlc_DocIdUrl xmlns="2bf2d388-9b68-4952-9bcd-945bcd3bc124">
      <Url>https://myerauedu.sharepoint.com/teams/PR_College_of_Engineering/PC_EAGLESAT/_layouts/15/DocIdRedir.aspx?ID=RHCWVWTZRMYC-44-1341</Url>
      <Description>RHCWVWTZRMYC-44-1341</Description>
    </_dlc_DocIdUrl>
  </documentManagement>
</p:properties>
</file>

<file path=customXml/itemProps1.xml><?xml version="1.0" encoding="utf-8"?>
<ds:datastoreItem xmlns:ds="http://schemas.openxmlformats.org/officeDocument/2006/customXml" ds:itemID="{61B3CBA5-88B1-49E8-9562-36121717B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EC14B32-85E0-4BEB-B491-C4BBFEC96CB9}">
  <ds:schemaRefs>
    <ds:schemaRef ds:uri="http://schemas.microsoft.com/office/2006/documentManagement/types"/>
    <ds:schemaRef ds:uri="6c160ac7-2e9f-4006-94dd-bfed52f16d06"/>
    <ds:schemaRef ds:uri="http://purl.org/dc/elements/1.1/"/>
    <ds:schemaRef ds:uri="http://schemas.openxmlformats.org/package/2006/metadata/core-properties"/>
    <ds:schemaRef ds:uri="2bf2d388-9b68-4952-9bcd-945bcd3bc124"/>
    <ds:schemaRef ds:uri="bf192eb6-175c-4ee1-9b68-ebc3cf1a256d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306</Words>
  <Application>Microsoft Office PowerPoint</Application>
  <PresentationFormat>Widescreen</PresentationFormat>
  <Paragraphs>75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Wingdings</vt:lpstr>
      <vt:lpstr>EagleSat Theme</vt:lpstr>
      <vt:lpstr>PowerPoint Presentation</vt:lpstr>
      <vt:lpstr>Outline</vt:lpstr>
      <vt:lpstr>Mission Overview</vt:lpstr>
      <vt:lpstr>Mission Overview: Deployment &amp; Activation</vt:lpstr>
      <vt:lpstr>Mission Overview: Standard Operation</vt:lpstr>
      <vt:lpstr>“Current” Configuration</vt:lpstr>
      <vt:lpstr>Purpose and Benefits</vt:lpstr>
      <vt:lpstr>Development Progress (last12 months)</vt:lpstr>
      <vt:lpstr>Current Issues</vt:lpstr>
      <vt:lpstr>Looking Forward </vt:lpstr>
      <vt:lpstr>Acknowledgements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III, Hilliard W.</dc:creator>
  <cp:lastModifiedBy>Paige III, Hilliard W.</cp:lastModifiedBy>
  <cp:revision>18</cp:revision>
  <dcterms:modified xsi:type="dcterms:W3CDTF">2018-03-31T03:32:28Z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a64453e2-e84a-4d91-9665-fdc37e8dd2af</vt:lpwstr>
  </property>
</Properties>
</file>